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296" y="10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8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7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9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9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1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5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4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5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3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2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3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9DCF-A5F9-3142-AD31-A23373BEEE1B}" type="datetimeFigureOut">
              <a:rPr lang="en-US" smtClean="0"/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97475-7294-DC43-82AD-A52E5D187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5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investment risk </a:t>
            </a:r>
            <a:r>
              <a:rPr lang="en-US" dirty="0" smtClean="0"/>
              <a:t>decision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07142"/>
              </p:ext>
            </p:extLst>
          </p:nvPr>
        </p:nvGraphicFramePr>
        <p:xfrm>
          <a:off x="314074" y="1458601"/>
          <a:ext cx="8584451" cy="5020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16383000" imgH="11315700" progId="Excel.Sheet.8">
                  <p:embed/>
                </p:oleObj>
              </mc:Choice>
              <mc:Fallback>
                <p:oleObj name="Worksheet" r:id="rId3" imgW="16383000" imgH="113157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074" y="1458601"/>
                        <a:ext cx="8584451" cy="5020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181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Microsoft Excel 97 - 2004 Worksheet</vt:lpstr>
      <vt:lpstr>Your investment risk decision</vt:lpstr>
    </vt:vector>
  </TitlesOfParts>
  <Company>WLC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investment risk profile</dc:title>
  <dc:creator>Mark Dennison</dc:creator>
  <cp:lastModifiedBy>Mark Dennison</cp:lastModifiedBy>
  <cp:revision>5</cp:revision>
  <dcterms:created xsi:type="dcterms:W3CDTF">2014-10-30T17:54:09Z</dcterms:created>
  <dcterms:modified xsi:type="dcterms:W3CDTF">2014-10-30T18:40:10Z</dcterms:modified>
</cp:coreProperties>
</file>